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D63-CFBB-49FD-8280-DC8530DE5AC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792C8E-10FA-4EDF-8D43-8469DD14CE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D63-CFBB-49FD-8280-DC8530DE5AC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2C8E-10FA-4EDF-8D43-8469DD14CE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792C8E-10FA-4EDF-8D43-8469DD14CE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D63-CFBB-49FD-8280-DC8530DE5AC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D63-CFBB-49FD-8280-DC8530DE5AC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792C8E-10FA-4EDF-8D43-8469DD14CE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D63-CFBB-49FD-8280-DC8530DE5AC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792C8E-10FA-4EDF-8D43-8469DD14CE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183D63-CFBB-49FD-8280-DC8530DE5AC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2C8E-10FA-4EDF-8D43-8469DD14CE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D63-CFBB-49FD-8280-DC8530DE5AC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792C8E-10FA-4EDF-8D43-8469DD14CE0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D63-CFBB-49FD-8280-DC8530DE5AC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792C8E-10FA-4EDF-8D43-8469DD14C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D63-CFBB-49FD-8280-DC8530DE5AC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792C8E-10FA-4EDF-8D43-8469DD14CE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792C8E-10FA-4EDF-8D43-8469DD14CE0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D63-CFBB-49FD-8280-DC8530DE5AC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792C8E-10FA-4EDF-8D43-8469DD14CE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183D63-CFBB-49FD-8280-DC8530DE5AC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183D63-CFBB-49FD-8280-DC8530DE5AC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792C8E-10FA-4EDF-8D43-8469DD14CE0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Life Scenario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1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/>
              <a:t>1)	You make custom bicycles; if you price them at $500 you will sell 300 bikes. If you sell them at $200 you will sell 450 bikes. What price would you sell the bikes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Sell the bikes for $500</a:t>
            </a:r>
          </a:p>
          <a:p>
            <a:pPr marL="0" indent="0" algn="ctr">
              <a:buNone/>
            </a:pPr>
            <a:r>
              <a:rPr lang="en-US" dirty="0"/>
              <a:t>$500 * 300 = $150,000</a:t>
            </a:r>
          </a:p>
          <a:p>
            <a:pPr marL="0" indent="0" algn="ctr">
              <a:buNone/>
            </a:pPr>
            <a:r>
              <a:rPr lang="en-US" dirty="0" smtClean="0"/>
              <a:t>$</a:t>
            </a:r>
            <a:r>
              <a:rPr lang="en-US" dirty="0"/>
              <a:t>200 * 450 = $90,000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4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2000" dirty="0"/>
              <a:t>2)	Your bank account shows a direct deposit from your employer for $240. Your total deductions were $80. You make $12 per hour, how many hours did you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I worked 26.67 Hours</a:t>
            </a:r>
          </a:p>
          <a:p>
            <a:pPr marL="0" indent="0" algn="ctr">
              <a:buNone/>
            </a:pPr>
            <a:r>
              <a:rPr lang="en-US" dirty="0"/>
              <a:t>$240 + $80 = $320</a:t>
            </a:r>
          </a:p>
          <a:p>
            <a:pPr marL="0" indent="0" algn="ctr">
              <a:buNone/>
            </a:pPr>
            <a:r>
              <a:rPr lang="en-US" dirty="0" smtClean="0"/>
              <a:t>$</a:t>
            </a:r>
            <a:r>
              <a:rPr lang="en-US" dirty="0"/>
              <a:t>320 / 12 = 26.67 Hours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3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3)	You purchase a car for $10,000 on a loan over 5 years at 8% interest. What is the closest estimate to your monthly payment?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98" b="32490"/>
          <a:stretch/>
        </p:blipFill>
        <p:spPr bwMode="auto">
          <a:xfrm>
            <a:off x="1752600" y="1143000"/>
            <a:ext cx="5810491" cy="5555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66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4)	You have $10 while making a decision between seeing a movie (cost $10) or going to play mini-golf (cost $8); what is your opportunity cost?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Opportunity Cost is $2</a:t>
            </a:r>
          </a:p>
          <a:p>
            <a:pPr marL="0" indent="0" algn="ctr">
              <a:buNone/>
            </a:pPr>
            <a:r>
              <a:rPr lang="en-US" dirty="0"/>
              <a:t>Movie – Mini-Golf = $10 - $8 = $2 Opportunity 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4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/>
              <a:t>5)	Your credit card has an $85 balance. You make a purchase for $25 &amp; a payment for  $50 but you have an interest charge of $5. What is your new balance?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/>
              <a:t>New balance is $65</a:t>
            </a:r>
          </a:p>
          <a:p>
            <a:pPr marL="0" indent="0">
              <a:buNone/>
            </a:pPr>
            <a:r>
              <a:rPr lang="en-US" dirty="0"/>
              <a:t>Previous Balance + Purchases – Payment + Interest Charge =</a:t>
            </a:r>
          </a:p>
          <a:p>
            <a:pPr marL="0" indent="0">
              <a:buNone/>
            </a:pPr>
            <a:r>
              <a:rPr lang="en-US" dirty="0"/>
              <a:t>			$85 + $25 -$50 + $5 = $65 New Balance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9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/>
              <a:t>6)	If you purchase a car for $20,000 &amp; have made payments of $5,000 with an annual income of $50,000; what debt ratio is reported on your Credit Report?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t"/>
          <a:lstStyle/>
          <a:p>
            <a:pPr marL="0" indent="0" algn="ctr">
              <a:buNone/>
            </a:pPr>
            <a:r>
              <a:rPr lang="en-US" dirty="0"/>
              <a:t>Debt ratio reported is 75%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Initial Amount – Payments) </a:t>
            </a:r>
            <a:r>
              <a:rPr lang="en-US" dirty="0" smtClean="0"/>
              <a:t>/Initial </a:t>
            </a:r>
            <a:r>
              <a:rPr lang="en-US" dirty="0"/>
              <a:t>Amount = 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/>
              <a:t>($</a:t>
            </a:r>
            <a:r>
              <a:rPr lang="en-US" dirty="0"/>
              <a:t>20,000 - $5,000) / $20,000 = 75% Debt Ratio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8" t="16079" r="35931" b="45455"/>
          <a:stretch/>
        </p:blipFill>
        <p:spPr bwMode="auto">
          <a:xfrm>
            <a:off x="1371600" y="3048000"/>
            <a:ext cx="6614556" cy="316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61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95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Personal Finance</vt:lpstr>
      <vt:lpstr>1) You make custom bicycles; if you price them at $500 you will sell 300 bikes. If you sell them at $200 you will sell 450 bikes. What price would you sell the bikes for?</vt:lpstr>
      <vt:lpstr>2) Your bank account shows a direct deposit from your employer for $240. Your total deductions were $80. You make $12 per hour, how many hours did you work?</vt:lpstr>
      <vt:lpstr>3) You purchase a car for $10,000 on a loan over 5 years at 8% interest. What is the closest estimate to your monthly payment? </vt:lpstr>
      <vt:lpstr>4) You have $10 while making a decision between seeing a movie (cost $10) or going to play mini-golf (cost $8); what is your opportunity cost?</vt:lpstr>
      <vt:lpstr>5) Your credit card has an $85 balance. You make a purchase for $25 &amp; a payment for  $50 but you have an interest charge of $5. What is your new balance?</vt:lpstr>
      <vt:lpstr>6) If you purchase a car for $20,000 &amp; have made payments of $5,000 with an annual income of $50,000; what debt ratio is reported on your Credit Report?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Finance</dc:title>
  <dc:creator>Windows User</dc:creator>
  <cp:lastModifiedBy>Windows User</cp:lastModifiedBy>
  <cp:revision>3</cp:revision>
  <dcterms:created xsi:type="dcterms:W3CDTF">2013-12-11T14:03:56Z</dcterms:created>
  <dcterms:modified xsi:type="dcterms:W3CDTF">2013-12-11T14:17:28Z</dcterms:modified>
</cp:coreProperties>
</file>